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3" r:id="rId5"/>
    <p:sldId id="257" r:id="rId6"/>
    <p:sldId id="262" r:id="rId7"/>
    <p:sldId id="282" r:id="rId8"/>
    <p:sldId id="279" r:id="rId9"/>
    <p:sldId id="280" r:id="rId10"/>
    <p:sldId id="281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86388" autoAdjust="0"/>
  </p:normalViewPr>
  <p:slideViewPr>
    <p:cSldViewPr snapToObjects="1">
      <p:cViewPr varScale="1">
        <p:scale>
          <a:sx n="74" d="100"/>
          <a:sy n="74" d="100"/>
        </p:scale>
        <p:origin x="10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5F80B-078C-4B97-8531-A3754784907D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BC477-8FAC-4939-B3A3-F2144A5D8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3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Community Playthings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1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Don’t Shush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7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Don’t Shush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7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Good Keen Librarian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9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Pinterest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BC477-8FAC-4939-B3A3-F2144A5D88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4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2592386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2312A-C749-2FF6-8958-77A84FCFB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B88CE-E50A-7C22-72BA-D66420636F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7245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5E4C2-50E5-BEB3-D467-C30B3F854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506" y="5603876"/>
            <a:ext cx="2614081" cy="5984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9C224-3B18-2372-D0A6-39AC1F4FD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5603875"/>
            <a:ext cx="2590800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65867E-8131-E74C-DD51-2393E864A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3" y="5603875"/>
            <a:ext cx="2509837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8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Keeping your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library up to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ideas for your library space</a:t>
            </a: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Auditing your books: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295401"/>
            <a:ext cx="8229600" cy="4495800"/>
          </a:xfrm>
        </p:spPr>
        <p:txBody>
          <a:bodyPr vert="horz">
            <a:normAutofit/>
          </a:bodyPr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Helps ensure your books are up-to-date, engaging and representative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Allows you more space to display your books in an interesting and attractive way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Allows you to involve your pupils – helping engage them with the library space and giving them a sense of ownership</a:t>
            </a:r>
          </a:p>
          <a:p>
            <a:pPr marL="0" indent="0"/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Child height picture books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64707"/>
            <a:ext cx="2530624" cy="373380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children to be drawn in by covers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Easier to find than thin spines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can see how many books they’ve read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3D5E819-9ED8-6311-CFCD-B84003035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9506" t="10973" r="3397" b="7305"/>
          <a:stretch/>
        </p:blipFill>
        <p:spPr>
          <a:xfrm>
            <a:off x="3635896" y="1340768"/>
            <a:ext cx="3888432" cy="4104456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Dynamic shelving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64707"/>
            <a:ext cx="2458616" cy="438457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Covers facing out is more engaging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spotlight specific books or series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add recommendation cards and encourage pupils to leave a review of books they have enjoyed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EA7787-A96A-A2C4-FD03-38E7ECAE2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3105005" y="1268760"/>
            <a:ext cx="4536504" cy="4536504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Curated displays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64707"/>
            <a:ext cx="2530624" cy="373380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tie into a book group or school learning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children easily find books on specific topic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Something new that encourages revisiting the library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0E2673-ACAF-2B72-9144-53CE7258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124200" y="1340768"/>
            <a:ext cx="4472136" cy="4447909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Genre stickers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64707"/>
            <a:ext cx="2530624" cy="373380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children to quickly identify genre or mood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children identify what kinds of books they like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tie into Bookzilla genres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0E2673-ACAF-2B72-9144-53CE7258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3203848" y="1333033"/>
            <a:ext cx="4472136" cy="4447909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QR Codes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64707"/>
            <a:ext cx="2530624" cy="373380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you to spotlight specific eBook/audiobooks online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Especially good if you don’t have physical devices or audiobooks on CD!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Saves space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473888-708D-6542-ACB6-ADC19D65D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34247"/>
          <a:stretch/>
        </p:blipFill>
        <p:spPr>
          <a:xfrm>
            <a:off x="3100441" y="1411426"/>
            <a:ext cx="4602591" cy="4035148"/>
          </a:xfr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3398"/>
            <a:ext cx="1306547" cy="402483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36CD995-24A4-4451-AE8B-3607F214D541}" vid="{D1805F6D-B644-492B-A8E2-722CB09986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42feb5-42f4-4875-917d-a8fcb0477ae8" xsi:nil="true"/>
    <lcf76f155ced4ddcb4097134ff3c332f xmlns="e8fe8bb9-e0d4-4ac3-b920-326070b987fc">
      <Terms xmlns="http://schemas.microsoft.com/office/infopath/2007/PartnerControls"/>
    </lcf76f155ced4ddcb4097134ff3c332f>
    <Notes xmlns="e8fe8bb9-e0d4-4ac3-b920-326070b987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85B6A84FF374FB0FF4EC4BB9AFA49" ma:contentTypeVersion="17" ma:contentTypeDescription="Create a new document." ma:contentTypeScope="" ma:versionID="517d4b6cfeea9bcf8c099668de2ab6e0">
  <xsd:schema xmlns:xsd="http://www.w3.org/2001/XMLSchema" xmlns:xs="http://www.w3.org/2001/XMLSchema" xmlns:p="http://schemas.microsoft.com/office/2006/metadata/properties" xmlns:ns2="6b42feb5-42f4-4875-917d-a8fcb0477ae8" xmlns:ns3="e8fe8bb9-e0d4-4ac3-b920-326070b987fc" targetNamespace="http://schemas.microsoft.com/office/2006/metadata/properties" ma:root="true" ma:fieldsID="fabd48f983e2d8052c42530991ce2ad4" ns2:_="" ns3:_="">
    <xsd:import namespace="6b42feb5-42f4-4875-917d-a8fcb0477ae8"/>
    <xsd:import namespace="e8fe8bb9-e0d4-4ac3-b920-326070b98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feb5-42f4-4875-917d-a8fcb0477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b56ac4-af9b-4662-9143-bdd5b02ef649}" ma:internalName="TaxCatchAll" ma:showField="CatchAllData" ma:web="6b42feb5-42f4-4875-917d-a8fcb0477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8bb9-e0d4-4ac3-b920-326070b98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60978a-abcb-4ac2-a434-47d9e9533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ACC0F-54E0-43AF-8A2D-4B03D919CD8D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6b42feb5-42f4-4875-917d-a8fcb0477ae8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8fe8bb9-e0d4-4ac3-b920-326070b987f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74CFAA-E66A-46A4-B23E-2FC0A1CD8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4430B1-E1D1-4B02-895B-508A94F3C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2feb5-42f4-4875-917d-a8fcb0477ae8"/>
    <ds:schemaRef ds:uri="e8fe8bb9-e0d4-4ac3-b920-326070b98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SBT Presentation Templates - Arial - 2022 update</Template>
  <TotalTime>41</TotalTime>
  <Words>278</Words>
  <Application>Microsoft Office PowerPoint</Application>
  <PresentationFormat>On-screen Show (4:3)</PresentationFormat>
  <Paragraphs>48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Keeping your  library up to date</vt:lpstr>
      <vt:lpstr>Auditing your books:</vt:lpstr>
      <vt:lpstr>Child height picture books</vt:lpstr>
      <vt:lpstr>Dynamic shelving</vt:lpstr>
      <vt:lpstr>Curated displays</vt:lpstr>
      <vt:lpstr>Genre stickers</vt:lpstr>
      <vt:lpstr>QR Codes</vt:lpstr>
      <vt:lpstr>Thank you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your  library up to date</dc:title>
  <dc:creator>Catherine Wilson Garry</dc:creator>
  <cp:lastModifiedBy>Becky McRitchie</cp:lastModifiedBy>
  <cp:revision>2</cp:revision>
  <dcterms:created xsi:type="dcterms:W3CDTF">2023-06-05T15:12:24Z</dcterms:created>
  <dcterms:modified xsi:type="dcterms:W3CDTF">2023-08-07T13:17:40Z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0x010100F8785B6A84FF374FB0FF4EC4BB9AFA49</vt:lpwstr>
  </property>
  <property fmtid="{D5CDD505-2E9C-101B-9397-08002B2CF9AE}" pid="3" name="Order">
    <vt:r8>737600</vt:r8>
  </property>
  <property fmtid="{D5CDD505-2E9C-101B-9397-08002B2CF9AE}" pid="4" name="MediaServiceImageTags">
    <vt:lpwstr/>
  </property>
</Properties>
</file>