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8" r:id="rId4"/>
    <p:sldId id="280" r:id="rId5"/>
    <p:sldId id="279" r:id="rId6"/>
    <p:sldId id="282" r:id="rId7"/>
    <p:sldId id="281" r:id="rId8"/>
    <p:sldId id="283" r:id="rId9"/>
    <p:sldId id="285" r:id="rId10"/>
    <p:sldId id="284" r:id="rId11"/>
    <p:sldId id="287" r:id="rId12"/>
    <p:sldId id="288" r:id="rId13"/>
    <p:sldId id="286" r:id="rId14"/>
    <p:sldId id="290" r:id="rId15"/>
    <p:sldId id="289" r:id="rId16"/>
    <p:sldId id="291" r:id="rId17"/>
    <p:sldId id="292" r:id="rId18"/>
    <p:sldId id="293" r:id="rId19"/>
    <p:sldId id="294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78627" autoAdjust="0"/>
  </p:normalViewPr>
  <p:slideViewPr>
    <p:cSldViewPr snapToObjects="1">
      <p:cViewPr varScale="1">
        <p:scale>
          <a:sx n="69" d="100"/>
          <a:sy n="69" d="100"/>
        </p:scale>
        <p:origin x="117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FF01E-6F38-44EE-99E0-14CE58CE1C6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D69A-367A-4091-BB25-2E5FB0C07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92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ommons:Geograph_Britain_and_Irelan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Creative_Commons" TargetMode="External"/><Relationship Id="rId4" Type="http://schemas.openxmlformats.org/officeDocument/2006/relationships/hyperlink" Target="https://www.geograph.org.uk/photo/359495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2.0/deed.en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ulianamalta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tunnel-view-yosemite?utm_source=unsplash&amp;utm_medium=referral&amp;utm_content=creditCopyText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GNU_Free_Documentation_Licens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Commons:GNU_Free_Documentation_License,_version_1.2" TargetMode="External"/><Relationship Id="rId4" Type="http://schemas.openxmlformats.org/officeDocument/2006/relationships/hyperlink" Target="https://en.wikipedia.org/wiki/en:Free_Software_Foundation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rstyy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half-dome-from-glacier-point?utm_source=unsplash&amp;utm_medium=referral&amp;utm_content=creditCopyText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Yosemite_Valley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wikipedia.org/wiki/en:Creative_Commons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cwelch330?utm_source=unsplash&amp;utm_medium=referral&amp;utm_content=creditCopy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mariposa-grove?utm_source=unsplash&amp;utm_medium=referral&amp;utm_content=creditCopyText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ickr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User:FlickreviewR" TargetMode="External"/><Relationship Id="rId4" Type="http://schemas.openxmlformats.org/officeDocument/2006/relationships/hyperlink" Target="https://www.flickr.com/photos/44124370018@N01/10887160235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camdicecca?utm_source=unsplash&amp;utm_medium=referral&amp;utm_content=creditCopyTex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el-capitan?utm_source=unsplash&amp;utm_medium=referral&amp;utm_content=creditCopyText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frankbouffard?utm_source=unsplash&amp;utm_medium=referral&amp;utm_content=creditCopyTex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ack_skinner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loch-morlich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ommons:Geograph_Britain_and_Irelan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Creative_Commons" TargetMode="External"/><Relationship Id="rId5" Type="http://schemas.openxmlformats.org/officeDocument/2006/relationships/hyperlink" Target="https://www.geograph.org.uk/profile/19276" TargetMode="External"/><Relationship Id="rId4" Type="http://schemas.openxmlformats.org/officeDocument/2006/relationships/hyperlink" Target="https://www.geograph.org.uk/photo/1975585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ommons:Geograph_Britain_and_Irelan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Creative_Commons" TargetMode="External"/><Relationship Id="rId4" Type="http://schemas.openxmlformats.org/officeDocument/2006/relationships/hyperlink" Target="https://www.geograph.org.uk/photo/10027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ommons:Geograph_Britain_and_Irelan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Creative_Commons" TargetMode="External"/><Relationship Id="rId5" Type="http://schemas.openxmlformats.org/officeDocument/2006/relationships/hyperlink" Target="https://www.geograph.org.uk/profile/43729" TargetMode="External"/><Relationship Id="rId4" Type="http://schemas.openxmlformats.org/officeDocument/2006/relationships/hyperlink" Target="https://www.geograph.org.uk/photo/2280828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ommons:Geograph_Britain_and_Ireland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Creative_Commons" TargetMode="External"/><Relationship Id="rId4" Type="http://schemas.openxmlformats.org/officeDocument/2006/relationships/hyperlink" Target="https://www.geograph.org.uk/photo/61244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ommons:Geograph_Britain_and_Irelan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Creative_Commons" TargetMode="External"/><Relationship Id="rId4" Type="http://schemas.openxmlformats.org/officeDocument/2006/relationships/hyperlink" Target="https://www.geograph.org.uk/photo/778414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hommilkovic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ridalveil-falls%2C-yosemit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Cairngorm National Park This is taken on the A9 Inverness to Perth road near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Slochd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Summit looking South-east towards the snow capped Cairngorm mountains.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was taken from the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Geograph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 project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collection. See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this photograph's page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for the photographer's contact details. The copyright on this image is owned by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Thelma Smart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licensed for reuse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Attribution-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ShareAlike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license.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76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aerial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of Yosemite Valley from the east looking west. Half Dome rises majestically on the left.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file is licensed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en: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Attribution 2.0 Generic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license.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8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Tunnel view, Yosemite. Looking back up Yosemite valley.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Juliana Malta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2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Aerial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view of falls in Yosemite National Park.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Permission is granted to copy, distribute and/or modify this document under the terms of the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en:GNU Free Documentation License"/>
              </a:rPr>
              <a:t>GNU Free Documentation License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Version 1.2 or any later version published by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:en:Free Software Foundation"/>
              </a:rPr>
              <a:t>Free Software Foundation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with no Invariant Sections, no Front-Cover Texts, and no Back-Cover Texts. A copy of the license is included in the section entitled 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ommons:GNU Free Documentation License, version 1.2"/>
              </a:rPr>
              <a:t>GNU Free Documentation License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dirty="0" smtClean="0"/>
              <a:t>The copyright holder of this file, </a:t>
            </a:r>
            <a:r>
              <a:rPr lang="en-GB" dirty="0" err="1" smtClean="0"/>
              <a:t>Anke</a:t>
            </a:r>
            <a:r>
              <a:rPr lang="en-GB" dirty="0" smtClean="0"/>
              <a:t> Meskens, allows anyone to use it </a:t>
            </a:r>
            <a:r>
              <a:rPr lang="en-GB" b="1" dirty="0" smtClean="0"/>
              <a:t>for any purpose, provided that</a:t>
            </a:r>
            <a:r>
              <a:rPr lang="en-GB" dirty="0" smtClean="0"/>
              <a:t> the copyright holder is properly attributed. Redistribution, derivative work, commercial use, and all other use is permitted. </a:t>
            </a:r>
            <a:r>
              <a:rPr lang="en-GB" b="1" dirty="0" smtClean="0">
                <a:effectLst/>
              </a:rPr>
              <a:t>Attribution: </a:t>
            </a:r>
            <a:r>
              <a:rPr lang="en-GB" b="1" dirty="0" err="1" smtClean="0">
                <a:effectLst/>
              </a:rPr>
              <a:t>Foto</a:t>
            </a:r>
            <a:r>
              <a:rPr lang="en-GB" b="1" dirty="0" smtClean="0">
                <a:effectLst/>
              </a:rPr>
              <a:t> </a:t>
            </a:r>
            <a:r>
              <a:rPr lang="en-GB" b="1" dirty="0" err="1" smtClean="0">
                <a:effectLst/>
              </a:rPr>
              <a:t>Anke</a:t>
            </a:r>
            <a:r>
              <a:rPr lang="en-GB" b="1" dirty="0" smtClean="0">
                <a:effectLst/>
              </a:rPr>
              <a:t> Meskens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6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Looking towards</a:t>
            </a:r>
            <a:r>
              <a:rPr lang="en-GB" baseline="0" dirty="0" smtClean="0"/>
              <a:t> Half Dome along Glacier Point.</a:t>
            </a:r>
            <a:endParaRPr lang="en-GB" dirty="0" smtClean="0"/>
          </a:p>
          <a:p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Austin Neill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9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of a campground favoured by rock climbers near Yosemite Falls in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tegory:Yosemite Valley"/>
              </a:rPr>
              <a:t>Yosemite Valley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California..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file is licensed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:en: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Attribution-Share Alike 3.0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Unported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12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Mariposa grove in Yosemite National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KC Welch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29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Tioga Pass entrance to Yosemite National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Park.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was originally posted to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:Flickr"/>
              </a:rPr>
              <a:t>Flickr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daveynin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https://www.flickr.com/photos/44124370018@N01/10887160235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was reviewed on 17 November 2013 by </a:t>
            </a:r>
            <a:r>
              <a:rPr lang="en-GB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ser:FlickreviewR"/>
              </a:rPr>
              <a:t>FlickreviewR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was confirmed to be licensed under the terms of the cc-by-2.0.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96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Capitan from Southside Drive, Yosemite National Park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Capitan is part of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Sierra Nevada mountain range. They are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Pamidu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Toiyabe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native Paiute 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Nüümü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people. It means Western Mountains. They were renamed by Padre Pedro Font, a Spanish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Coliniser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Cam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DiCecca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97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 of Mirro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Lake beginning to dry, taken from Mirror Lake Trail, Yosemite.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Francis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Bouffard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83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Overlooking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Loch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Morlich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Northern Corries.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Jack Skinner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6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Funicular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railway in Cairngorm National Park.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was taken from the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Geograph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 project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collection. See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this photograph's page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for the photographer's contact details. The copyright on this image is owned by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Peter S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licensed for reuse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Attribution-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ShareAlike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license.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5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Glenmore Visitor Centre,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ituated opposite the Glenmore Campsite, next door to the Reindeer Centre.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was taken from the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Geograph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 project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collection. See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this photograph's page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for the photographer's contact details. The copyright on this image is owned by </a:t>
            </a:r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licensed for reuse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Attribution-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ShareAlike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license.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Rangers base in Cairngorm National Park.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9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Cairngorm ski slopes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was taken from the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Geograph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 project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collection. See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this photograph's page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for the photographer's contact details. The copyright on this image is owned by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David Dixon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licensed for reuse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Attribution-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ShareAlike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license.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Cairgorm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Funicular Railway. Railway nearing the Ptarmigan centre and restaurant with the mid station, bottom ski centre and car park and finally Loch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Morlich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below.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was taken from the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Geograph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 project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collection. See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this photograph's page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for the photographer's contact details. The copyright on this image is owned by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Johnny </a:t>
            </a:r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Durnan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licensed for reuse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Attribution-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ShareAlike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license.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4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into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Lairig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Ghru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the path begins a slight descent to the floor of Glen Dee, views of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Lairig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Ghru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open up. Cairn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on the left with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Braeriach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behind, and Ben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Macdui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right. The tiny dot of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Corrour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Bothy can be seen left of centre.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image was taken from the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Geograph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mons:Geograph Britain and Ireland"/>
              </a:rPr>
              <a:t> project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collection. See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this photograph's page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Geograph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for the photographer's contact details. The copyright on this image is owned by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Nigel Brown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licensed for reuse under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reative Commons"/>
              </a:rPr>
              <a:t>Creative Commons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Attribution-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ShareAlike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2.0 license.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08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Fog in the valley at Yosemite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 Park. To the right of the image is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Bridalveil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Falls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Thom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Milkovic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7D69A-367A-4091-BB25-2E5FB0C077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47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Parks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Cairngorms, Scotland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Yosemite, USA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Bridalveil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Falls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Yosemite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Yosemite valley covered by fog with Bridalveil waterfall to right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70" y="1295400"/>
            <a:ext cx="5764260" cy="3733800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5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Looking down on Yosemite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Aerial view of Yosemite Valley from the east looking west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295400"/>
            <a:ext cx="49784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Tunnel view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Tunnel view in Yosemite Valley.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Falls in Yosemite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Aerial view of falls in Yosemite National Park.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Half Dome from Glacier Point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Looking toward Half Done. Man stands with flare letting out red and purple smoke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 4 Yosemite Valley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Camp 4 sign in Yosemite Valley. Warning campers of tow-away restrictions and bears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1295400"/>
            <a:ext cx="24892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7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Mariposa grove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Trees in Mariposa grove in Yosemite National Park. A path snakes between the trees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295400"/>
            <a:ext cx="56007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2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Yosemite Park entrance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Tioga Pass entrance to Yosemite National Park. A woman has left her car to walk beside it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Capitan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Photo taken by car passenger looking at El Capitan from Soutside Drive, Yosemite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6" y="1295400"/>
            <a:ext cx="2987367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2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Dry Mirror Lake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Base of Mirror Lake in Yosemite looking dry during summer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4" y="1295400"/>
            <a:ext cx="280035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1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Cairngorms National Park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 descr="Road sign for Cairngorm National Park.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Facebook, Twitter and Instagram log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53398"/>
            <a:ext cx="1306547" cy="402483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r>
              <a:rPr lang="en-GB" sz="4400" dirty="0"/>
              <a:t>Loch </a:t>
            </a:r>
            <a:r>
              <a:rPr lang="en-GB" sz="4400" dirty="0" err="1"/>
              <a:t>Morlich</a:t>
            </a:r>
            <a:r>
              <a:rPr lang="en-GB" sz="4400" dirty="0"/>
              <a:t> and the Northern Corries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Overlooking Loch Morlich and Northern Corries, Cairngorm.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83432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Funicular railway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Funicular railway going up side of mountain in Cairngorm national park. 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7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Glenmore Visitor Centre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Glenmore Visitor Centre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Cairngorm Ranger Base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Rangers base in Cairngorn National Park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706" y="1295399"/>
            <a:ext cx="5292588" cy="3878249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3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Cairngorm ski slopes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Cairngorm ski slopes with skiers alone and in groups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Loch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Morlich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Cairngorm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Loch Morlich, looking back down mountain from inside the Funicular railway.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Lairig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Ghru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 descr="Path into Lairig Ghru. 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848600" cy="3733800"/>
          </a:xfr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 descr="Scottish Book Trust logo">
            <a:extLs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75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T Presentation Templates - Arial - 2022 update" id="{0F9329FF-EA1F-4F7C-BB9C-5CBBC98AAA69}" vid="{262675A2-D1EF-4D86-8220-CA5C4A9AF3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SBT Presentation Templates - Arial - 2022 update</Template>
  <TotalTime>155</TotalTime>
  <Words>1037</Words>
  <Application>Microsoft Office PowerPoint</Application>
  <PresentationFormat>On-screen Show (4:3)</PresentationFormat>
  <Paragraphs>114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National Parks</vt:lpstr>
      <vt:lpstr>Cairngorms National Park</vt:lpstr>
      <vt:lpstr>Loch Morlich and the Northern Corries</vt:lpstr>
      <vt:lpstr>Funicular railway</vt:lpstr>
      <vt:lpstr>Glenmore Visitor Centre</vt:lpstr>
      <vt:lpstr>Cairngorm Ranger Base</vt:lpstr>
      <vt:lpstr>Cairngorm ski slopes</vt:lpstr>
      <vt:lpstr>Loch Morlich from Cairngorm</vt:lpstr>
      <vt:lpstr>Lairig Ghru</vt:lpstr>
      <vt:lpstr>Bridalveil Falls, Yosemite</vt:lpstr>
      <vt:lpstr>Looking down on Yosemite</vt:lpstr>
      <vt:lpstr>Tunnel view</vt:lpstr>
      <vt:lpstr>Falls in Yosemite</vt:lpstr>
      <vt:lpstr>Half Dome from Glacier Point</vt:lpstr>
      <vt:lpstr>Camp 4 Yosemite Valley</vt:lpstr>
      <vt:lpstr>Mariposa grove</vt:lpstr>
      <vt:lpstr>Yosemite Park entrance</vt:lpstr>
      <vt:lpstr>El Capitan</vt:lpstr>
      <vt:lpstr>Dry Mirror Lake</vt:lpstr>
      <vt:lpstr>Thank you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parks</dc:title>
  <dc:creator>Hannah Sycamore</dc:creator>
  <cp:lastModifiedBy>Becky McRitchie</cp:lastModifiedBy>
  <cp:revision>32</cp:revision>
  <dcterms:created xsi:type="dcterms:W3CDTF">2022-03-25T09:44:57Z</dcterms:created>
  <dcterms:modified xsi:type="dcterms:W3CDTF">2022-06-28T14:03:55Z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1047793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