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79" r:id="rId3"/>
    <p:sldId id="258" r:id="rId4"/>
    <p:sldId id="278" r:id="rId5"/>
    <p:sldId id="280" r:id="rId6"/>
    <p:sldId id="281" r:id="rId7"/>
    <p:sldId id="282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90753" autoAdjust="0"/>
  </p:normalViewPr>
  <p:slideViewPr>
    <p:cSldViewPr snapToObjects="1">
      <p:cViewPr varScale="1">
        <p:scale>
          <a:sx n="79" d="100"/>
          <a:sy n="79" d="100"/>
        </p:scale>
        <p:origin x="797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87DFC-5D73-4A4F-9D24-828EDD5BA136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3C2A0-921D-4CDA-A55F-F3C07EA23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158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noaa?utm_source=unsplash&amp;utm_medium=referral&amp;utm_content=creditCopyText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glacier?utm_source=unsplash&amp;utm_medium=referral&amp;utm_content=creditCopyText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m_d_adventures?utm_source=unsplash&amp;utm_medium=referral&amp;utm_content=creditCopyText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unsplash.com/s/photos/storen%2C-jotunheimen%2C-norway" TargetMode="External"/><Relationship Id="rId4" Type="http://schemas.openxmlformats.org/officeDocument/2006/relationships/hyperlink" Target="https://unsplash.com/s/photos/glacier-norway?utm_source=unsplash&amp;utm_medium=referral&amp;utm_content=creditCopyText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supergios?utm_source=unsplash&amp;utm_medium=referral&amp;utm_content=creditCopyText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helvellyn?utm_source=unsplash&amp;utm_medium=referral&amp;utm_content=creditCopyText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ommons:Geograph_Britain_and_Ireland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ommons.wikimedia.org/wiki/Creative_Commons" TargetMode="External"/><Relationship Id="rId4" Type="http://schemas.openxmlformats.org/officeDocument/2006/relationships/hyperlink" Target="https://www.geograph.org.uk/photo/1251045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fabulu75?utm_source=unsplash&amp;utm_medium=referral&amp;utm_content=creditCopyTex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peak?utm_source=unsplash&amp;utm_medium=referral&amp;utm_content=creditCopyText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lickr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ommons.wikimedia.org/wiki/User:FlickreviewR" TargetMode="External"/><Relationship Id="rId4" Type="http://schemas.openxmlformats.org/officeDocument/2006/relationships/hyperlink" Target="https://www.flickr.com/photos/16287002@N00/7112376977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NOAA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 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Unsplash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Aerial view of a heavily crevassed glacier.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3C2A0-921D-4CDA-A55F-F3C07EA232C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26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Matej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Drha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 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Unsplash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Glacier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en-GB" sz="1200" b="0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Storen</a:t>
            </a:r>
            <a:r>
              <a:rPr lang="en-GB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, </a:t>
            </a:r>
            <a:r>
              <a:rPr lang="en-GB" sz="1200" b="0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Jotunheimen</a:t>
            </a:r>
            <a:r>
              <a:rPr lang="en-GB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, Norway</a:t>
            </a:r>
            <a:r>
              <a:rPr lang="en-GB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GB" u="sng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3C2A0-921D-4CDA-A55F-F3C07EA232C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980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Jonny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Gios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 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Unsplash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arête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Hellvelyn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Ambleside, England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3C2A0-921D-4CDA-A55F-F3C07EA232C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662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 Tarn and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Helvellyn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Red Tarn, encircled by Striding Edge ridge to left,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Helvellyn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summit (centre), and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Swirral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Edge (right) leading to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Catstye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Cam. A corrie is the big bowl-shaped hollow in the mountain side.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tarn (also known as a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lochan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 a lake that can be found now in the bottom of some corries. 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image was taken from the 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ommons:Geograph Britain and Ireland"/>
              </a:rPr>
              <a:t>Geograph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ommons:Geograph Britain and Ireland"/>
              </a:rPr>
              <a:t> project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collection. See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this photograph's page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 the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Geograph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website for the photographer's contact details. The copyright on this image is owned by 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Gareth James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is licensed for reuse under the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Creative Commons"/>
              </a:rPr>
              <a:t>Creative Commons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Attribution-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ShareAlike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2.0 license.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3C2A0-921D-4CDA-A55F-F3C07EA232C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275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Fabrice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Villard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 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Unsplash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Matterhorn,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Zermatt, Switzerland.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3C2A0-921D-4CDA-A55F-F3C07EA232C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99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Glacial landscape of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Vallée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Zinal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Roc de la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Vache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Switzerland. This image was originally posted to 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en:Flickr"/>
              </a:rPr>
              <a:t>Flickr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by geographyalltheway.com at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https://www.flickr.com/photos/16287002@N00/7112376977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It was reviewed on 29 December 2014 by </a:t>
            </a:r>
            <a:r>
              <a:rPr lang="en-GB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User:FlickreviewR"/>
              </a:rPr>
              <a:t>FlickreviewR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was confirmed to be licensed under the terms of the cc-by-2.0.</a:t>
            </a: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3C2A0-921D-4CDA-A55F-F3C07EA232C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602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gif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gif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gif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gif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gif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Landscapes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Glaciation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Glacial feature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Placeholder 1" descr="Aerial view of a heavily crevassed glacier. 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585" y="1295400"/>
            <a:ext cx="2800630" cy="3733800"/>
          </a:xfrm>
          <a:prstGeom prst="rect">
            <a:avLst/>
          </a:prstGeom>
        </p:spPr>
      </p:pic>
      <p:sp>
        <p:nvSpPr>
          <p:cNvPr id="6" name="TextBox 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 descr="Scottish Book Trust logo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08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glacier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Placeholder 1" descr="Glacier flowing down mountainside at Storen, Norway. 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40" y="1170435"/>
            <a:ext cx="5411688" cy="4058765"/>
          </a:xfrm>
          <a:prstGeom prst="rect">
            <a:avLst/>
          </a:prstGeom>
        </p:spPr>
      </p:pic>
      <p:sp>
        <p:nvSpPr>
          <p:cNvPr id="6" name="TextBox 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 descr="Scottish Book Trust logo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Arête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Placeholder 1" descr="An arête on Hellvelyn, Ambleside, England.&#10;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00" y="1295400"/>
            <a:ext cx="2489200" cy="3733800"/>
          </a:xfrm>
          <a:prstGeom prst="rect">
            <a:avLst/>
          </a:prstGeom>
        </p:spPr>
      </p:pic>
      <p:sp>
        <p:nvSpPr>
          <p:cNvPr id="6" name="TextBox 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 descr="Scottish Book Trust logo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03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Corrie and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lochan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and tarn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Placeholder 1" descr="Red Tarn and Helvellyn Red Tarn, encircled by Striding Edge ridge to left.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2081540"/>
            <a:ext cx="5600700" cy="2161520"/>
          </a:xfrm>
          <a:prstGeom prst="rect">
            <a:avLst/>
          </a:prstGeom>
        </p:spPr>
      </p:pic>
      <p:sp>
        <p:nvSpPr>
          <p:cNvPr id="6" name="TextBox 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 descr="Scottish Book Trust logo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59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Pyramidal peak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Placeholder 1" descr="The matterhorn, a Pyramidal peak in Switzerland. 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00" y="1295400"/>
            <a:ext cx="2489200" cy="3733800"/>
          </a:xfrm>
          <a:prstGeom prst="rect">
            <a:avLst/>
          </a:prstGeom>
        </p:spPr>
      </p:pic>
      <p:sp>
        <p:nvSpPr>
          <p:cNvPr id="6" name="TextBox 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 descr="Scottish Book Trust logo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69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U-shaped valley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Placeholder 1" descr="U-shaped valley, glacial landscape of Valley De Zinal, Switzerland. 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75" y="1268760"/>
            <a:ext cx="5472608" cy="4104456"/>
          </a:xfrm>
          <a:prstGeom prst="rect">
            <a:avLst/>
          </a:prstGeom>
        </p:spPr>
      </p:pic>
      <p:sp>
        <p:nvSpPr>
          <p:cNvPr id="6" name="TextBox 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 descr="Scottish Book Trust logo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46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220980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Facebook, Twitter and Instagram logo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653398"/>
            <a:ext cx="1306547" cy="402483"/>
          </a:xfrm>
          <a:prstGeom prst="rect">
            <a:avLst/>
          </a:prstGeom>
        </p:spPr>
      </p:pic>
      <p:sp>
        <p:nvSpPr>
          <p:cNvPr id="9" name="Rectangle 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81000" y="6172200"/>
            <a:ext cx="4388225" cy="375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Scottish Book Trust is a national charity changing lives through reading and writing. Registered company SC184248 | Scottish charity SC027669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41C7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BT Presentation Templates - Arial - 2022 update" id="{0F9329FF-EA1F-4F7C-BB9C-5CBBC98AAA69}" vid="{262675A2-D1EF-4D86-8220-CA5C4A9AF3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SBT Presentation Templates - Arial - 2022 update</Template>
  <TotalTime>322</TotalTime>
  <Words>300</Words>
  <Application>Microsoft Office PowerPoint</Application>
  <PresentationFormat>On-screen Show (4:3)</PresentationFormat>
  <Paragraphs>33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Landscapes</vt:lpstr>
      <vt:lpstr>Glacial feature</vt:lpstr>
      <vt:lpstr>A glacier</vt:lpstr>
      <vt:lpstr>Arête</vt:lpstr>
      <vt:lpstr>Corrie and lochan and tarn</vt:lpstr>
      <vt:lpstr>Pyramidal peak</vt:lpstr>
      <vt:lpstr>U-shaped valley</vt:lpstr>
      <vt:lpstr>Thank you</vt:lpstr>
    </vt:vector>
  </TitlesOfParts>
  <Company>nroi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glacial features</dc:title>
  <dc:creator>Hannah Sycamore</dc:creator>
  <cp:lastModifiedBy>Becky McRitchie</cp:lastModifiedBy>
  <cp:revision>14</cp:revision>
  <dcterms:created xsi:type="dcterms:W3CDTF">2022-03-24T11:19:39Z</dcterms:created>
  <dcterms:modified xsi:type="dcterms:W3CDTF">2022-06-27T11:43:25Z</dcterms:modified>
</cp:coreProperties>
</file>