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01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A79A2-1B90-4470-809A-4C19548EABD0}" type="datetimeFigureOut">
              <a:rPr lang="en-GB"/>
              <a:pPr>
                <a:defRPr/>
              </a:pPr>
              <a:t>29/05/2014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16375-E9B7-433B-AED1-B57AC32BA3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F227D-6333-48B1-B963-5560CCC3720B}" type="datetimeFigureOut">
              <a:rPr lang="en-GB"/>
              <a:pPr>
                <a:defRPr/>
              </a:pPr>
              <a:t>29/05/2014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5D588-DC96-436A-AD5E-8B176F081A0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E54B9-6777-42C1-BD42-A70DC2F69918}" type="datetimeFigureOut">
              <a:rPr lang="en-GB"/>
              <a:pPr>
                <a:defRPr/>
              </a:pPr>
              <a:t>29/05/2014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B0203-D9AF-40AD-8F2A-68F01A3A74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1B855-5B97-49B8-BC03-3726BC3C3800}" type="datetimeFigureOut">
              <a:rPr lang="en-GB"/>
              <a:pPr>
                <a:defRPr/>
              </a:pPr>
              <a:t>29/05/2014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B3956-0854-4836-9D35-A1B693BACB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D2E44-3884-4ADC-A7C5-5E25E60FE2B0}" type="datetimeFigureOut">
              <a:rPr lang="en-GB"/>
              <a:pPr>
                <a:defRPr/>
              </a:pPr>
              <a:t>29/05/2014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27A86-0D2A-41D4-BFDB-4F6428D02B0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695CC-0640-4707-A6BA-FA2C588D1F45}" type="datetimeFigureOut">
              <a:rPr lang="en-GB"/>
              <a:pPr>
                <a:defRPr/>
              </a:pPr>
              <a:t>29/05/2014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01461-C724-4451-B89B-03B18E9B41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FB59E-A683-446B-ACBE-AFF2A26AD0B3}" type="datetimeFigureOut">
              <a:rPr lang="en-GB"/>
              <a:pPr>
                <a:defRPr/>
              </a:pPr>
              <a:t>29/05/2014</a:t>
            </a:fld>
            <a:endParaRPr lang="en-GB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C96AC-C2F2-4CBD-83F1-D8C1762E7E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BA10A-AAA9-4DC8-A238-507E6A6710A2}" type="datetimeFigureOut">
              <a:rPr lang="en-GB"/>
              <a:pPr>
                <a:defRPr/>
              </a:pPr>
              <a:t>29/05/2014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5490C-F41A-4B18-B1E1-727A14109C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FE506-4F07-462A-9179-D77DCC2E1DFD}" type="datetimeFigureOut">
              <a:rPr lang="en-GB"/>
              <a:pPr>
                <a:defRPr/>
              </a:pPr>
              <a:t>29/05/2014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3CD6E-4AB7-49E6-A77C-DB6B929BD94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706D1-23A8-4D13-AC05-EAC71838AA3E}" type="datetimeFigureOut">
              <a:rPr lang="en-GB"/>
              <a:pPr>
                <a:defRPr/>
              </a:pPr>
              <a:t>29/05/2014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A1BFD-44F3-405B-A5F6-8FCB6CEC5D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71F83-6872-45F6-87D6-DA52EFF686FE}" type="datetimeFigureOut">
              <a:rPr lang="en-GB"/>
              <a:pPr>
                <a:defRPr/>
              </a:pPr>
              <a:t>29/05/2014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92B5F-86F0-40B4-9856-ADE36FBC876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BACC09-CD9E-4A8D-8240-F9A92C2AFD4D}" type="datetimeFigureOut">
              <a:rPr lang="en-GB"/>
              <a:pPr>
                <a:defRPr/>
              </a:pPr>
              <a:t>29/05/2014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E5755C-799D-4235-B949-EF473769EE2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95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Landscapes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1371600" y="3332163"/>
            <a:ext cx="6400800" cy="1752600"/>
          </a:xfrm>
        </p:spPr>
        <p:txBody>
          <a:bodyPr/>
          <a:lstStyle/>
          <a:p>
            <a:r>
              <a:rPr lang="en-GB" smtClean="0"/>
              <a:t>Glaciation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Glacial features</a:t>
            </a:r>
            <a:endParaRPr lang="en-GB" dirty="0"/>
          </a:p>
        </p:txBody>
      </p:sp>
      <p:pic>
        <p:nvPicPr>
          <p:cNvPr id="4099" name="Picture 2" descr="http://farm5.staticflickr.com/4046/4417340889_918b1341f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1755775"/>
            <a:ext cx="5761037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farm3.staticflickr.com/2681/4418183666_6308a25c7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1773238"/>
            <a:ext cx="55689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A Glacier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Arête</a:t>
            </a:r>
            <a:endParaRPr lang="en-GB" dirty="0"/>
          </a:p>
        </p:txBody>
      </p:sp>
      <p:pic>
        <p:nvPicPr>
          <p:cNvPr id="6147" name="Picture 2" descr="http://farm5.staticflickr.com/4037/4329028974_a4299e70f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1700213"/>
            <a:ext cx="357187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Corrie and </a:t>
            </a:r>
            <a:r>
              <a:rPr lang="en-GB" dirty="0" err="1" smtClean="0"/>
              <a:t>lochan</a:t>
            </a:r>
            <a:r>
              <a:rPr lang="en-GB" smtClean="0"/>
              <a:t> or tarn</a:t>
            </a:r>
            <a:endParaRPr lang="en-GB" dirty="0"/>
          </a:p>
        </p:txBody>
      </p:sp>
      <p:pic>
        <p:nvPicPr>
          <p:cNvPr id="7171" name="Picture 2" descr="http://farm3.staticflickr.com/2719/4328292981_907fdf18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2060575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Pyramidal Peak</a:t>
            </a:r>
            <a:endParaRPr lang="en-GB" dirty="0"/>
          </a:p>
        </p:txBody>
      </p:sp>
      <p:pic>
        <p:nvPicPr>
          <p:cNvPr id="8195" name="Picture 2" descr="http://farm6.staticflickr.com/5136/5448509775_70d48c27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1700213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U shaped valley</a:t>
            </a:r>
            <a:endParaRPr lang="en-GB" dirty="0"/>
          </a:p>
        </p:txBody>
      </p:sp>
      <p:pic>
        <p:nvPicPr>
          <p:cNvPr id="9219" name="Picture 2" descr="http://farm3.staticflickr.com/2725/4380451184_807400e4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24038"/>
            <a:ext cx="861060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38</TotalTime>
  <Words>17</Words>
  <Application>Microsoft Office PowerPoint</Application>
  <PresentationFormat>On-screen Show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Apex</vt:lpstr>
      <vt:lpstr>Landscapes </vt:lpstr>
      <vt:lpstr>Glacial features</vt:lpstr>
      <vt:lpstr>A Glacier</vt:lpstr>
      <vt:lpstr>Arête</vt:lpstr>
      <vt:lpstr>Corrie and lochan or tarn</vt:lpstr>
      <vt:lpstr>Pyramidal Peak</vt:lpstr>
      <vt:lpstr>U shaped valley</vt:lpstr>
    </vt:vector>
  </TitlesOfParts>
  <Company>Education Scotland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Landscapes </dc:title>
  <dc:creator>Education Scotland</dc:creator>
  <cp:lastModifiedBy>koren.calder</cp:lastModifiedBy>
  <cp:revision>4</cp:revision>
  <dcterms:created xsi:type="dcterms:W3CDTF">2013-05-20T13:49:17Z</dcterms:created>
  <dcterms:modified xsi:type="dcterms:W3CDTF">2014-05-29T14:43:17Z</dcterms:modified>
</cp:coreProperties>
</file>