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3" r:id="rId5"/>
    <p:sldId id="257" r:id="rId6"/>
    <p:sldId id="262" r:id="rId7"/>
    <p:sldId id="282" r:id="rId8"/>
    <p:sldId id="279" r:id="rId9"/>
    <p:sldId id="280" r:id="rId10"/>
    <p:sldId id="283" r:id="rId11"/>
    <p:sldId id="28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180F3-9FEF-4137-B8D3-270F9E59952C}" v="11" dt="2025-11-05T11:46:48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6388" autoAdjust="0"/>
  </p:normalViewPr>
  <p:slideViewPr>
    <p:cSldViewPr snapToObjects="1">
      <p:cViewPr varScale="1">
        <p:scale>
          <a:sx n="71" d="100"/>
          <a:sy n="71" d="100"/>
        </p:scale>
        <p:origin x="172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5F80B-078C-4B97-8531-A3754784907D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BC477-8FAC-4939-B3A3-F2144A5D8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3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Community Playthings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1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Don’t Shush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7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Don’t Shush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7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9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0C19-76F1-00DD-8348-75D0208EF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B9324-EDDE-C8F5-44DA-D1ECCEBAA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1ADC2-B29A-0E5C-D9B3-F4AFA36F5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Good Keen Librarian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63424-B012-2610-C8F4-C45B55B74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6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Pinterest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4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gif"/><Relationship Id="rId4" Type="http://schemas.openxmlformats.org/officeDocument/2006/relationships/hyperlink" Target="https://www.readingschools.scot/story-deck/how-to-use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Keeping your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library up to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ideas for your library space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Auditing your books: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Helps ensure your books are up-to-date, engaging and representative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Allows you more space to display your books in an interesting and attractive way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Allows you to involve your pupils – helping engage them with the library space and giving them a sense of ownership</a:t>
            </a:r>
          </a:p>
          <a:p>
            <a:pPr marL="0" indent="0"/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Child height picture books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27984" y="1340769"/>
            <a:ext cx="4104456" cy="395774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children to be drawn in by covers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Easier to find than thin spines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can see how many books they’ve read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3D5E819-9ED8-6311-CFCD-B84003035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9506" t="10973" r="3397" b="7305"/>
          <a:stretch/>
        </p:blipFill>
        <p:spPr>
          <a:xfrm>
            <a:off x="410810" y="1268760"/>
            <a:ext cx="3888432" cy="4104456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Dynamic shelving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 flipH="1">
            <a:off x="3419872" y="1196752"/>
            <a:ext cx="4968552" cy="467260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Covers facing out is more engaging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spotlight specific books or series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add recommendation cards and encourage pupils to leave a review of books they have enjoyed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EA7787-A96A-A2C4-FD03-38E7ECAE2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47619"/>
          <a:stretch>
            <a:fillRect/>
          </a:stretch>
        </p:blipFill>
        <p:spPr>
          <a:xfrm>
            <a:off x="564468" y="1196751"/>
            <a:ext cx="2559732" cy="4886761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Curated displays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263785" y="1413256"/>
            <a:ext cx="3736776" cy="37338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tie into a book group or school learning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children easily find books on specific topic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Something new that encourages revisiting the library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0E2673-ACAF-2B72-9144-53CE7258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1560" y="1271745"/>
            <a:ext cx="4472136" cy="4447909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Secondary settings: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Story Deck shelf shouters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intable Story Deck shelf shouter that allows pupils to write in reviews and use Story Deck images">
            <a:extLst>
              <a:ext uri="{FF2B5EF4-FFF2-40B4-BE49-F238E27FC236}">
                <a16:creationId xmlns:a16="http://schemas.microsoft.com/office/drawing/2014/main" id="{CA30E6A6-7F82-6F39-5581-4F1756500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617528"/>
            <a:ext cx="4639607" cy="2027496"/>
          </a:xfrm>
          <a:prstGeom prst="rect">
            <a:avLst/>
          </a:prstGeom>
        </p:spPr>
      </p:pic>
      <p:pic>
        <p:nvPicPr>
          <p:cNvPr id="12" name="Picture 11" descr="Card 7: a wolf howling at the moon">
            <a:extLst>
              <a:ext uri="{FF2B5EF4-FFF2-40B4-BE49-F238E27FC236}">
                <a16:creationId xmlns:a16="http://schemas.microsoft.com/office/drawing/2014/main" id="{B9A7977E-0322-CF2D-EB96-45E676E7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4" y="3844914"/>
            <a:ext cx="1086477" cy="1861593"/>
          </a:xfrm>
          <a:prstGeom prst="rect">
            <a:avLst/>
          </a:prstGeom>
        </p:spPr>
      </p:pic>
      <p:pic>
        <p:nvPicPr>
          <p:cNvPr id="13" name="Picture 12" descr="Card 12: two pupils in front of lockers, one standing the other in a wheelchair">
            <a:extLst>
              <a:ext uri="{FF2B5EF4-FFF2-40B4-BE49-F238E27FC236}">
                <a16:creationId xmlns:a16="http://schemas.microsoft.com/office/drawing/2014/main" id="{94E07283-77D8-25EC-9A4F-9A7FA26FC6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97731" y="3844914"/>
            <a:ext cx="1099250" cy="1883480"/>
          </a:xfrm>
          <a:prstGeom prst="rect">
            <a:avLst/>
          </a:prstGeom>
        </p:spPr>
      </p:pic>
      <p:pic>
        <p:nvPicPr>
          <p:cNvPr id="14" name="Picture 13" descr="Card 21: an ink and quill">
            <a:extLst>
              <a:ext uri="{FF2B5EF4-FFF2-40B4-BE49-F238E27FC236}">
                <a16:creationId xmlns:a16="http://schemas.microsoft.com/office/drawing/2014/main" id="{5E2E920A-12B0-0EB0-D41B-6CF085DD7F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94787" y="3861048"/>
            <a:ext cx="1099250" cy="1883480"/>
          </a:xfrm>
          <a:prstGeom prst="rect">
            <a:avLst/>
          </a:prstGeom>
        </p:spPr>
      </p:pic>
      <p:pic>
        <p:nvPicPr>
          <p:cNvPr id="15" name="Picture 14" descr="Card 15: a rucksack on a hilltop beside a sign pointing in multiple directions">
            <a:extLst>
              <a:ext uri="{FF2B5EF4-FFF2-40B4-BE49-F238E27FC236}">
                <a16:creationId xmlns:a16="http://schemas.microsoft.com/office/drawing/2014/main" id="{3C29A7A8-DB50-7485-E169-AF58E2388AD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88456" y="3861048"/>
            <a:ext cx="1099250" cy="188348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148064" y="2132856"/>
            <a:ext cx="3888432" cy="315773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children to make book recommendations based on Story Deck images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Children can select books by the look of cards they like!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9F6CD-E229-6B5C-A7B4-C6347D90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8A3FAF4A-BBC7-8E13-A70F-71F93A74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Genre stickers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8DEB21-2741-2965-1DAE-1C8177A2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2080" y="1556792"/>
            <a:ext cx="3281536" cy="373380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children to quickly identify genre or mood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children identify what kinds of books they like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E3DAC3-37DE-E757-2638-8EC7E29DB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570384" y="1199737"/>
            <a:ext cx="4472136" cy="444790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D1026C-78E8-5FFE-08D3-F52226D3C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ECA53-C4AD-B491-60D4-712F15A1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2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QR Codes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744" y="1417638"/>
            <a:ext cx="4762872" cy="373380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you to spotlight specific eBook/audiobooks online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Especially good if you don’t have physical devices or audiobooks on CD!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Saves space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473888-708D-6542-ACB6-ADC19D65D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210" r="18645" b="34247"/>
          <a:stretch>
            <a:fillRect/>
          </a:stretch>
        </p:blipFill>
        <p:spPr>
          <a:xfrm>
            <a:off x="611560" y="1340768"/>
            <a:ext cx="2952329" cy="4035148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3398"/>
            <a:ext cx="1306547" cy="402483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36CD995-24A4-4451-AE8B-3607F214D541}" vid="{D1805F6D-B644-492B-A8E2-722CB09986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24" ma:contentTypeDescription="Create a new document." ma:contentTypeScope="" ma:versionID="8ea8cdb8d58c0a8936425814f292c543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ec63bc9f3769ce6e6366a60b3484c2b8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Added_x0020_by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Added_x0020_by" ma:index="24" nillable="true" ma:displayName="Added by" ma:list="UserInfo" ma:SharePointGroup="0" ma:internalName="Added_x0020_by" ma:showField="User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otes0" ma:index="25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  <Added_x0020_by xmlns="e8fe8bb9-e0d4-4ac3-b920-326070b987fc">
      <UserInfo>
        <DisplayName/>
        <AccountId xsi:nil="true"/>
        <AccountType/>
      </UserInfo>
    </Added_x0020_by>
    <Notes0 xmlns="e8fe8bb9-e0d4-4ac3-b920-326070b987fc" xsi:nil="true"/>
  </documentManagement>
</p:properties>
</file>

<file path=customXml/itemProps1.xml><?xml version="1.0" encoding="utf-8"?>
<ds:datastoreItem xmlns:ds="http://schemas.openxmlformats.org/officeDocument/2006/customXml" ds:itemID="{D3BBA103-28D9-4A3C-9EC1-84C4AA278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2feb5-42f4-4875-917d-a8fcb0477ae8"/>
    <ds:schemaRef ds:uri="e8fe8bb9-e0d4-4ac3-b920-326070b98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ACC0F-54E0-43AF-8A2D-4B03D919CD8D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b42feb5-42f4-4875-917d-a8fcb0477ae8"/>
    <ds:schemaRef ds:uri="http://purl.org/dc/dcmitype/"/>
    <ds:schemaRef ds:uri="http://purl.org/dc/terms/"/>
    <ds:schemaRef ds:uri="http://schemas.microsoft.com/office/2006/metadata/properties"/>
    <ds:schemaRef ds:uri="e8fe8bb9-e0d4-4ac3-b920-326070b987f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50</TotalTime>
  <Words>307</Words>
  <Application>Microsoft Office PowerPoint</Application>
  <PresentationFormat>On-screen Show (4:3)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</vt:lpstr>
      <vt:lpstr>Office Theme</vt:lpstr>
      <vt:lpstr>Keeping your  library up to date</vt:lpstr>
      <vt:lpstr>Auditing your books:</vt:lpstr>
      <vt:lpstr>Child height picture books</vt:lpstr>
      <vt:lpstr>Dynamic shelving</vt:lpstr>
      <vt:lpstr>Curated displays</vt:lpstr>
      <vt:lpstr>Secondary settings: Story Deck shelf shouters</vt:lpstr>
      <vt:lpstr>Genre stickers</vt:lpstr>
      <vt:lpstr>QR Codes</vt:lpstr>
      <vt:lpstr>Thank you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 library up to date</dc:title>
  <dc:creator>Catherine Wilson Garry</dc:creator>
  <cp:lastModifiedBy>Katie Cutforth</cp:lastModifiedBy>
  <cp:revision>3</cp:revision>
  <dcterms:created xsi:type="dcterms:W3CDTF">2023-06-05T15:12:24Z</dcterms:created>
  <dcterms:modified xsi:type="dcterms:W3CDTF">2025-11-12T11:39:51Z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